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" y="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Black Community in 1860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37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“The black community stabilized during the 1850s”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1850 – 1860</a:t>
            </a:r>
          </a:p>
          <a:p>
            <a:pPr lvl="1"/>
            <a:r>
              <a:rPr lang="en-US" sz="2400" dirty="0"/>
              <a:t>Free black population increased by 1000</a:t>
            </a:r>
          </a:p>
          <a:p>
            <a:pPr lvl="1"/>
            <a:r>
              <a:rPr lang="en-US" sz="2400" dirty="0"/>
              <a:t>Slave population dropped by 300</a:t>
            </a:r>
          </a:p>
          <a:p>
            <a:r>
              <a:rPr lang="en-US" sz="2400" dirty="0"/>
              <a:t>1860 – Washington City</a:t>
            </a:r>
          </a:p>
          <a:p>
            <a:pPr lvl="1"/>
            <a:r>
              <a:rPr lang="en-US" sz="2400" dirty="0"/>
              <a:t>9,209 free blacks</a:t>
            </a:r>
          </a:p>
          <a:p>
            <a:pPr lvl="1"/>
            <a:r>
              <a:rPr lang="en-US" sz="2400" dirty="0"/>
              <a:t>1,774 slaves</a:t>
            </a:r>
          </a:p>
          <a:p>
            <a:pPr lvl="1"/>
            <a:r>
              <a:rPr lang="en-US" sz="2400" dirty="0"/>
              <a:t>61,122 total population of Washington City</a:t>
            </a:r>
          </a:p>
          <a:p>
            <a:r>
              <a:rPr lang="en-US" sz="2400" dirty="0"/>
              <a:t>Blacks were 16% of city’s population</a:t>
            </a:r>
          </a:p>
          <a:p>
            <a:r>
              <a:rPr lang="en-US" sz="2400" dirty="0"/>
              <a:t>Blacks only owned about 2% of city’s private property</a:t>
            </a:r>
          </a:p>
        </p:txBody>
      </p:sp>
    </p:spTree>
    <p:extLst>
      <p:ext uri="{BB962C8B-B14F-4D97-AF65-F5344CB8AC3E}">
        <p14:creationId xmlns:p14="http://schemas.microsoft.com/office/powerpoint/2010/main" val="231692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Black Community’s Strong 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53592"/>
            <a:ext cx="10471212" cy="5237824"/>
          </a:xfrm>
        </p:spPr>
        <p:txBody>
          <a:bodyPr>
            <a:normAutofit/>
          </a:bodyPr>
          <a:lstStyle/>
          <a:p>
            <a:r>
              <a:rPr lang="en-US" sz="2400" dirty="0"/>
              <a:t>By 1860</a:t>
            </a:r>
          </a:p>
          <a:p>
            <a:r>
              <a:rPr lang="en-US" sz="2400" dirty="0"/>
              <a:t>11 black churches with over 3,000 members</a:t>
            </a:r>
          </a:p>
          <a:p>
            <a:pPr lvl="1"/>
            <a:r>
              <a:rPr lang="en-US" sz="2400" dirty="0"/>
              <a:t>Formed protective social networks for its members</a:t>
            </a:r>
          </a:p>
          <a:p>
            <a:pPr lvl="1"/>
            <a:r>
              <a:rPr lang="en-US" sz="2400" dirty="0"/>
              <a:t>Served as cultural and intellectual centers</a:t>
            </a:r>
          </a:p>
          <a:p>
            <a:pPr lvl="1"/>
            <a:r>
              <a:rPr lang="en-US" sz="2400" dirty="0"/>
              <a:t>Raised money &amp; provided food, shelter, clothing and emergency help for poor black families</a:t>
            </a:r>
          </a:p>
          <a:p>
            <a:r>
              <a:rPr lang="en-US" sz="2400" dirty="0"/>
              <a:t>About 1,000 black children attended private schools</a:t>
            </a:r>
          </a:p>
          <a:p>
            <a:pPr lvl="1"/>
            <a:r>
              <a:rPr lang="en-US" sz="2400" dirty="0"/>
              <a:t>Arabella Jones on the Island</a:t>
            </a:r>
          </a:p>
          <a:p>
            <a:pPr lvl="1"/>
            <a:r>
              <a:rPr lang="en-US" sz="2400" dirty="0"/>
              <a:t>John Cook’s Union Seminary</a:t>
            </a:r>
          </a:p>
          <a:p>
            <a:pPr lvl="1"/>
            <a:r>
              <a:rPr lang="en-US" sz="2400" dirty="0" err="1"/>
              <a:t>Myrtilla</a:t>
            </a:r>
            <a:r>
              <a:rPr lang="en-US" sz="2400" dirty="0"/>
              <a:t> Miner’s high school for black girls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091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Employment in the Free Black 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434396"/>
          </a:xfrm>
        </p:spPr>
        <p:txBody>
          <a:bodyPr>
            <a:normAutofit/>
          </a:bodyPr>
          <a:lstStyle/>
          <a:p>
            <a:r>
              <a:rPr lang="en-US" sz="2800" b="1" dirty="0"/>
              <a:t>22% </a:t>
            </a:r>
            <a:r>
              <a:rPr lang="en-US" sz="2800" dirty="0"/>
              <a:t>- Laborers</a:t>
            </a:r>
          </a:p>
          <a:p>
            <a:r>
              <a:rPr lang="en-US" sz="2800" b="1" dirty="0"/>
              <a:t>22% </a:t>
            </a:r>
            <a:r>
              <a:rPr lang="en-US" sz="2800" dirty="0"/>
              <a:t>- Laundresses</a:t>
            </a:r>
          </a:p>
          <a:p>
            <a:r>
              <a:rPr lang="en-US" sz="2800" b="1" dirty="0"/>
              <a:t>20% </a:t>
            </a:r>
            <a:r>
              <a:rPr lang="en-US" sz="2800" dirty="0"/>
              <a:t>- Servants</a:t>
            </a:r>
          </a:p>
          <a:p>
            <a:r>
              <a:rPr lang="en-US" sz="2800" b="1" dirty="0"/>
              <a:t>9% </a:t>
            </a:r>
            <a:r>
              <a:rPr lang="en-US" sz="2800" dirty="0"/>
              <a:t>- Domestics</a:t>
            </a:r>
          </a:p>
          <a:p>
            <a:r>
              <a:rPr lang="en-US" sz="2800" b="1" dirty="0"/>
              <a:t>12% </a:t>
            </a:r>
            <a:r>
              <a:rPr lang="en-US" sz="2800" dirty="0"/>
              <a:t>- Skilled or Non-Skilled Craftsmen</a:t>
            </a:r>
          </a:p>
          <a:p>
            <a:r>
              <a:rPr lang="en-US" sz="2800" b="1" dirty="0"/>
              <a:t>12% </a:t>
            </a:r>
            <a:r>
              <a:rPr lang="en-US" sz="2800" dirty="0"/>
              <a:t>- Service Workers (waiters, porters, drivers, </a:t>
            </a:r>
            <a:r>
              <a:rPr lang="en-US" sz="2800" dirty="0" err="1"/>
              <a:t>etc</a:t>
            </a:r>
            <a:r>
              <a:rPr lang="en-US" sz="2800" dirty="0"/>
              <a:t>)</a:t>
            </a:r>
          </a:p>
          <a:p>
            <a:r>
              <a:rPr lang="en-US" sz="2800" b="1" dirty="0"/>
              <a:t>3% </a:t>
            </a:r>
            <a:r>
              <a:rPr lang="en-US" sz="2800" dirty="0"/>
              <a:t>- Professionals or Businessmen</a:t>
            </a:r>
          </a:p>
        </p:txBody>
      </p:sp>
    </p:spTree>
    <p:extLst>
      <p:ext uri="{BB962C8B-B14F-4D97-AF65-F5344CB8AC3E}">
        <p14:creationId xmlns:p14="http://schemas.microsoft.com/office/powerpoint/2010/main" val="1811084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457865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“Living as they did – not slaves, yet not entirely free –they could nevertheless take pride in their solid accomplishments.”</a:t>
            </a:r>
          </a:p>
        </p:txBody>
      </p:sp>
    </p:spTree>
    <p:extLst>
      <p:ext uri="{BB962C8B-B14F-4D97-AF65-F5344CB8AC3E}">
        <p14:creationId xmlns:p14="http://schemas.microsoft.com/office/powerpoint/2010/main" val="352831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Eve of War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09204"/>
            <a:ext cx="9601200" cy="5348796"/>
          </a:xfrm>
        </p:spPr>
        <p:txBody>
          <a:bodyPr>
            <a:normAutofit/>
          </a:bodyPr>
          <a:lstStyle/>
          <a:p>
            <a:r>
              <a:rPr lang="en-US" sz="2400" dirty="0"/>
              <a:t>Debates in Congress over slavery are becoming more heated</a:t>
            </a:r>
          </a:p>
          <a:p>
            <a:r>
              <a:rPr lang="en-US" sz="2400" dirty="0"/>
              <a:t>1859 – John Brown raids Harper’s Ferry in attempt to cause slave uprising</a:t>
            </a:r>
          </a:p>
          <a:p>
            <a:pPr lvl="1"/>
            <a:r>
              <a:rPr lang="en-US" sz="2400" dirty="0"/>
              <a:t>Tries to take over federal arsenal w/ 22 men – Robert E. Lee’s Marines defeat him</a:t>
            </a:r>
          </a:p>
          <a:p>
            <a:pPr lvl="1"/>
            <a:r>
              <a:rPr lang="en-US" sz="2400" dirty="0"/>
              <a:t>Brown is hanged</a:t>
            </a:r>
          </a:p>
          <a:p>
            <a:pPr lvl="1"/>
            <a:r>
              <a:rPr lang="en-US" sz="2400" dirty="0"/>
              <a:t>Incident added to tense atmosphere of nation</a:t>
            </a:r>
          </a:p>
          <a:p>
            <a:r>
              <a:rPr lang="en-US" sz="2400" dirty="0"/>
              <a:t>Presidential election scheduled for fall of 1860</a:t>
            </a:r>
          </a:p>
          <a:p>
            <a:r>
              <a:rPr lang="en-US" sz="2400" dirty="0"/>
              <a:t>Fate of the country rested on the result of the election</a:t>
            </a:r>
          </a:p>
          <a:p>
            <a:pPr lvl="1"/>
            <a:r>
              <a:rPr lang="en-US" sz="2400" dirty="0"/>
              <a:t>Lincoln inaugurated March 4, 1861</a:t>
            </a:r>
          </a:p>
          <a:p>
            <a:pPr lvl="1"/>
            <a:r>
              <a:rPr lang="en-US" sz="2400" dirty="0"/>
              <a:t>Attack on Ft. Sumter – April 12, 1861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96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4029" y="648070"/>
            <a:ext cx="9946224" cy="5340358"/>
          </a:xfrm>
        </p:spPr>
      </p:pic>
    </p:spTree>
    <p:extLst>
      <p:ext uri="{BB962C8B-B14F-4D97-AF65-F5344CB8AC3E}">
        <p14:creationId xmlns:p14="http://schemas.microsoft.com/office/powerpoint/2010/main" val="799240049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327</TotalTime>
  <Words>285</Words>
  <Application>Microsoft Office PowerPoint</Application>
  <PresentationFormat>Widescreen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Franklin Gothic Book</vt:lpstr>
      <vt:lpstr>Crop</vt:lpstr>
      <vt:lpstr>Black Community in 1860</vt:lpstr>
      <vt:lpstr>“The black community stabilized during the 1850s”</vt:lpstr>
      <vt:lpstr>Black Community’s Strong Ties</vt:lpstr>
      <vt:lpstr>Employment in the Free Black Community</vt:lpstr>
      <vt:lpstr>“Living as they did – not slaves, yet not entirely free –they could nevertheless take pride in their solid accomplishments.”</vt:lpstr>
      <vt:lpstr>The Eve of War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Black Community in 1860</dc:title>
  <dc:creator>Joe Dumas</dc:creator>
  <cp:lastModifiedBy>Joe Dumas</cp:lastModifiedBy>
  <cp:revision>7</cp:revision>
  <dcterms:created xsi:type="dcterms:W3CDTF">2017-04-24T14:41:04Z</dcterms:created>
  <dcterms:modified xsi:type="dcterms:W3CDTF">2017-04-24T20:08:13Z</dcterms:modified>
</cp:coreProperties>
</file>